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018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C50F2-63DB-4D4D-8E7E-FEB72263DA61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621C7-E519-49C3-AA3B-C39F91AA2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2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621C7-E519-49C3-AA3B-C39F91AA29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onde-png-slide-background-19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00"/>
            <a:ext cx="6858000" cy="232171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76975" y="1987900"/>
            <a:ext cx="338437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Сферы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применения ПО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Mulex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Учет основных средств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: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alibri Light" pitchFamily="34" charset="0"/>
              <a:ea typeface="Malgun Gothic" pitchFamily="34" charset="-127"/>
            </a:endParaRP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  <a:latin typeface="Calibri Light" pitchFamily="34" charset="0"/>
              <a:ea typeface="Malgun Gothic" pitchFamily="34" charset="-127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/>
              <a:t>   </a:t>
            </a:r>
            <a:r>
              <a:rPr lang="ru-RU" sz="1600" dirty="0" smtClean="0"/>
              <a:t>Административные организации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 smtClean="0"/>
              <a:t>   Медицинские учреждения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 smtClean="0"/>
              <a:t>   Образовательные учреждения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/>
              <a:t> </a:t>
            </a:r>
            <a:r>
              <a:rPr lang="ru-RU" sz="1600" dirty="0" smtClean="0"/>
              <a:t>  Госучреждения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/>
              <a:t> </a:t>
            </a:r>
            <a:r>
              <a:rPr lang="ru-RU" sz="1600" dirty="0" smtClean="0"/>
              <a:t>  Промышленно-производственные организации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/>
              <a:t> </a:t>
            </a:r>
            <a:r>
              <a:rPr lang="ru-RU" sz="1600" dirty="0" smtClean="0"/>
              <a:t>  Строительные компании</a:t>
            </a:r>
            <a:endParaRPr lang="ru-RU" sz="1600" dirty="0"/>
          </a:p>
        </p:txBody>
      </p:sp>
      <p:sp>
        <p:nvSpPr>
          <p:cNvPr id="1040" name="AutoShape 16" descr="https://sc02.alicdn.com/kf/H32fe19a726c74092bf42435d3f36324eZ/240023538/H32fe19a726c74092bf42435d3f36324eZ.jpg_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sc02.alicdn.com/kf/H32fe19a726c74092bf42435d3f36324eZ/240023538/H32fe19a726c74092bf42435d3f36324eZ.jpg_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sc02.alicdn.com/kf/H32fe19a726c74092bf42435d3f36324eZ/240023538/H32fe19a726c74092bf42435d3f36324eZ.jpg_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996952" y="4788024"/>
            <a:ext cx="386104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Основные возможности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: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 smtClean="0"/>
              <a:t>   Полноценная инвентаризация ОС</a:t>
            </a:r>
            <a:endParaRPr lang="en-US" sz="16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 smtClean="0"/>
              <a:t>   Сверка информации по готовой инвентаризации в 1С</a:t>
            </a:r>
            <a:endParaRPr lang="en-US" sz="16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/>
              <a:t> </a:t>
            </a:r>
            <a:r>
              <a:rPr lang="ru-RU" sz="1600" dirty="0" smtClean="0"/>
              <a:t>  Добавление новых </a:t>
            </a:r>
            <a:r>
              <a:rPr lang="ru-RU" sz="1600" dirty="0" err="1" smtClean="0"/>
              <a:t>штрихкодов</a:t>
            </a:r>
            <a:r>
              <a:rPr lang="ru-RU" sz="1600" dirty="0" smtClean="0"/>
              <a:t> для ОС</a:t>
            </a:r>
            <a:endParaRPr lang="en-US" sz="16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   </a:t>
            </a:r>
            <a:r>
              <a:rPr lang="ru-RU" sz="1600" dirty="0" smtClean="0"/>
              <a:t>Перемещение ОС между </a:t>
            </a:r>
            <a:r>
              <a:rPr lang="ru-RU" sz="1600" dirty="0" err="1" smtClean="0"/>
              <a:t>ПОЛами</a:t>
            </a:r>
            <a:r>
              <a:rPr lang="ru-RU" sz="1600" dirty="0" smtClean="0"/>
              <a:t> и </a:t>
            </a:r>
            <a:r>
              <a:rPr lang="ru-RU" sz="1600" dirty="0" err="1" smtClean="0"/>
              <a:t>МОЛами</a:t>
            </a:r>
            <a:endParaRPr lang="ru-RU" sz="16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 smtClean="0"/>
              <a:t>   Учет ОС в разрезе помещений (комнат)</a:t>
            </a:r>
            <a:endParaRPr lang="en-US" sz="16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   </a:t>
            </a:r>
            <a:r>
              <a:rPr lang="ru-RU" sz="1600" dirty="0" smtClean="0"/>
              <a:t>Онлайн мониторинг количества ОС в каждом из помещений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 smtClean="0"/>
              <a:t>   Данные с ТСД в 1С и обратно передаются за доли секунды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/>
              <a:t> </a:t>
            </a:r>
            <a:r>
              <a:rPr lang="ru-RU" sz="1600" dirty="0" smtClean="0"/>
              <a:t>  Удобная загрузка результатов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/>
              <a:t> </a:t>
            </a:r>
            <a:r>
              <a:rPr lang="ru-RU" sz="1600" dirty="0" smtClean="0"/>
              <a:t>  Процесс инвентаризации ускоряется до 10 раз и занимает не более 2-3 часов</a:t>
            </a:r>
          </a:p>
          <a:p>
            <a:pPr>
              <a:buClr>
                <a:schemeClr val="tx2"/>
              </a:buClr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Calibri Light" pitchFamily="34" charset="0"/>
              <a:ea typeface="Malgun Gothic" pitchFamily="34" charset="-127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04864" y="8684423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Medium" pitchFamily="34" charset="0"/>
                <a:ea typeface="Malgun Gothic" pitchFamily="34" charset="-127"/>
              </a:rPr>
              <a:t>sale@htk.kz | info@htk.kz | https://htk.kz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Franklin Gothic Medium" pitchFamily="34" charset="0"/>
              <a:ea typeface="Malgun Gothic" pitchFamily="34" charset="-127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320" y="683568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Malgun Gothic" pitchFamily="34" charset="-127"/>
              </a:rPr>
              <a:t>Специализированное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Malgun Gothic" pitchFamily="34" charset="-127"/>
              </a:rPr>
              <a:t>программное обеспечение для терминалов сбора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Malgun Gothic" pitchFamily="34" charset="-127"/>
              </a:rPr>
              <a:t>данных.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Malgun Gothic" pitchFamily="34" charset="-127"/>
            </a:endParaRPr>
          </a:p>
        </p:txBody>
      </p:sp>
      <p:pic>
        <p:nvPicPr>
          <p:cNvPr id="2" name="Picture 2" descr="https://htk.kz/wp-content/uploads/2022/04/zheltaya-bez-fona-e16527826993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1636199"/>
            <a:ext cx="2105699" cy="29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htk.kz/wp-content/uploads/2022/04/ddw-1-1024x67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7" b="89896" l="0" r="55176">
                        <a14:foregroundMark x1="45508" y1="53343" x2="45508" y2="53343"/>
                        <a14:backgroundMark x1="52734" y1="46508" x2="52734" y2="46508"/>
                        <a14:backgroundMark x1="51563" y1="49480" x2="51563" y2="49480"/>
                        <a14:backgroundMark x1="48145" y1="58544" x2="48145" y2="58544"/>
                        <a14:backgroundMark x1="50391" y1="53343" x2="50391" y2="53343"/>
                        <a14:backgroundMark x1="50781" y1="51560" x2="50781" y2="51560"/>
                        <a14:backgroundMark x1="49219" y1="59881" x2="49219" y2="59881"/>
                        <a14:backgroundMark x1="49219" y1="65825" x2="49219" y2="65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291"/>
          <a:stretch/>
        </p:blipFill>
        <p:spPr bwMode="auto">
          <a:xfrm>
            <a:off x="275080" y="5021894"/>
            <a:ext cx="2649864" cy="31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01" y="108608"/>
            <a:ext cx="1650843" cy="969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onde-png-slide-background-19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2321719"/>
          </a:xfrm>
          <a:prstGeom prst="rect">
            <a:avLst/>
          </a:prstGeom>
        </p:spPr>
      </p:pic>
      <p:sp>
        <p:nvSpPr>
          <p:cNvPr id="1040" name="AutoShape 16" descr="https://sc02.alicdn.com/kf/H32fe19a726c74092bf42435d3f36324eZ/240023538/H32fe19a726c74092bf42435d3f36324eZ.jpg_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sc02.alicdn.com/kf/H32fe19a726c74092bf42435d3f36324eZ/240023538/H32fe19a726c74092bf42435d3f36324eZ.jpg_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sc02.alicdn.com/kf/H32fe19a726c74092bf42435d3f36324eZ/240023538/H32fe19a726c74092bf42435d3f36324eZ.jpg_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AutoShape 2" descr="https://sc02.alicdn.com/kf/Hfaf9bae9a0ca4070ad85d99c39cf84aaF/240023538/Hfaf9bae9a0ca4070ad85d99c39cf84aaF.jpg_.webp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01" y="108608"/>
            <a:ext cx="1650843" cy="96948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124744" y="8684423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Medium" pitchFamily="34" charset="0"/>
                <a:ea typeface="Malgun Gothic" pitchFamily="34" charset="-127"/>
              </a:rPr>
              <a:t>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Franklin Gothic Medium" pitchFamily="34" charset="0"/>
                <a:ea typeface="Malgun Gothic" pitchFamily="34" charset="-127"/>
              </a:rPr>
              <a:t>sale@htk.kz | info@htk.kz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Franklin Gothic Medium" pitchFamily="34" charset="0"/>
                <a:ea typeface="Malgun Gothic" pitchFamily="34" charset="-127"/>
              </a:rPr>
              <a:t> | https://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Franklin Gothic Medium" pitchFamily="34" charset="0"/>
                <a:ea typeface="Malgun Gothic" pitchFamily="34" charset="-127"/>
              </a:rPr>
              <a:t>htk.kz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Franklin Gothic Medium" pitchFamily="34" charset="0"/>
              <a:ea typeface="Malgun Gothic" pitchFamily="34" charset="-127"/>
            </a:endParaRPr>
          </a:p>
        </p:txBody>
      </p:sp>
      <p:sp>
        <p:nvSpPr>
          <p:cNvPr id="1028" name="AutoShape 4" descr="https://sc02.alicdn.com/kf/Hfa3eee38759a42f296252d345b509cccb/240023538/Hfa3eee38759a42f296252d345b509cccb.jpg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c02.alicdn.com/kf/Hfa3eee38759a42f296252d345b509cccb/240023538/Hfa3eee38759a42f296252d345b509cccb.jpg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c01.alicdn.com/kf/H9842e85e147b437589381a69ac21761es/240023538/H9842e85e147b437589381a69ac21761es.jpg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c01.alicdn.com/kf/H9842e85e147b437589381a69ac21761es/240023538/H9842e85e147b437589381a69ac21761es.jpg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c01.alicdn.com/kf/H9842e85e147b437589381a69ac21761es/240023538/H9842e85e147b437589381a69ac21761es.jpg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9294" y="683568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Malgun Gothic" pitchFamily="34" charset="-127"/>
              </a:rPr>
              <a:t>Специализированное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Malgun Gothic" pitchFamily="34" charset="-127"/>
              </a:rPr>
              <a:t>программное обеспечение для терминалов сбора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  <a:ea typeface="Malgun Gothic" pitchFamily="34" charset="-127"/>
              </a:rPr>
              <a:t>данных.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  <a:ea typeface="Malgun Gothic" pitchFamily="34" charset="-127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5573" y="6104692"/>
            <a:ext cx="62257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Интеграция ПО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Mulex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Учет ОС с учетной системой 1С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  <a:ea typeface="Malgun Gothic" pitchFamily="34" charset="-127"/>
              </a:rPr>
              <a:t>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ПО </a:t>
            </a:r>
            <a:r>
              <a:rPr lang="en-US" sz="1600" dirty="0" err="1" smtClean="0"/>
              <a:t>Mulex</a:t>
            </a:r>
            <a:r>
              <a:rPr lang="en-US" sz="1600" dirty="0" smtClean="0"/>
              <a:t> </a:t>
            </a:r>
            <a:r>
              <a:rPr lang="ru-RU" sz="1600" dirty="0" smtClean="0"/>
              <a:t>Учет основных средств имеет базовую интеграцию со всеми типовыми конфигурациями 1С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5807" y="2051609"/>
            <a:ext cx="677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/>
              <a:t>Ключевые выгоды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294" y="2425581"/>
            <a:ext cx="557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Исключение человеческого фактора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293" y="2800337"/>
            <a:ext cx="6516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 </a:t>
            </a:r>
            <a:r>
              <a:rPr lang="ru-RU" sz="1600" dirty="0" smtClean="0"/>
              <a:t>  При использовании терминала сбора данных, автоматически выгружающего данные в 1С, в несколько раз сокращается количество потерь ТМЦ, ОС из-за невнимательности сотрудников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5573" y="6934608"/>
            <a:ext cx="622575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600" dirty="0" smtClean="0"/>
              <a:t>1С Бухгалтерия для Казахстана 3.0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/>
              <a:t> </a:t>
            </a:r>
            <a:r>
              <a:rPr lang="ru-RU" sz="1600" dirty="0" smtClean="0"/>
              <a:t>  1С Управление торговлей для Казахстана 3.0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/>
              <a:t>  </a:t>
            </a:r>
            <a:r>
              <a:rPr lang="ru-RU" sz="1600" dirty="0" smtClean="0"/>
              <a:t> 1С Розница для Казахстана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/>
              <a:t> </a:t>
            </a:r>
            <a:r>
              <a:rPr lang="ru-RU" sz="1600" dirty="0" smtClean="0"/>
              <a:t>  1С Управление нашей фирмой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 dirty="0"/>
              <a:t> </a:t>
            </a:r>
            <a:r>
              <a:rPr lang="ru-RU" sz="1600" dirty="0" smtClean="0"/>
              <a:t>  1С </a:t>
            </a:r>
            <a:r>
              <a:rPr lang="en-US" sz="1600" dirty="0" smtClean="0"/>
              <a:t>ERP: </a:t>
            </a:r>
            <a:r>
              <a:rPr lang="ru-RU" sz="1600" dirty="0" smtClean="0"/>
              <a:t>Управление предприятием 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9293" y="3631334"/>
            <a:ext cx="557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Сокращение трудозатрат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9293" y="4000666"/>
            <a:ext cx="6516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 </a:t>
            </a:r>
            <a:r>
              <a:rPr lang="ru-RU" sz="1600" dirty="0" smtClean="0"/>
              <a:t>  Локальную инвентаризацию ОС при смене МОЛ может провести один человек, а с генеральной инвентаризацией справятся 2-3 сотрудника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293" y="4831663"/>
            <a:ext cx="557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Ускорение учета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5807" y="5200995"/>
            <a:ext cx="6516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 </a:t>
            </a:r>
            <a:r>
              <a:rPr lang="ru-RU" sz="1600" dirty="0" smtClean="0"/>
              <a:t>  Если учет с листком бумаги и ручкой занимает более двух рабочих дней, то инвентаризация ОС по </a:t>
            </a:r>
            <a:r>
              <a:rPr lang="ru-RU" sz="1600" dirty="0" err="1" smtClean="0"/>
              <a:t>штрихкодам</a:t>
            </a:r>
            <a:r>
              <a:rPr lang="ru-RU" sz="1600" dirty="0" smtClean="0"/>
              <a:t> отнимает не более 2-3 часов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248</Words>
  <Application>Microsoft Office PowerPoint</Application>
  <PresentationFormat>Экран (4:3)</PresentationFormat>
  <Paragraphs>37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Malgun Gothic</vt:lpstr>
      <vt:lpstr>Arial</vt:lpstr>
      <vt:lpstr>Calibri</vt:lpstr>
      <vt:lpstr>Calibri Light</vt:lpstr>
      <vt:lpstr>Franklin Gothic Medium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andrey.zhuravlev</dc:creator>
  <cp:lastModifiedBy>Vilen</cp:lastModifiedBy>
  <cp:revision>49</cp:revision>
  <dcterms:created xsi:type="dcterms:W3CDTF">2020-03-26T08:58:18Z</dcterms:created>
  <dcterms:modified xsi:type="dcterms:W3CDTF">2022-06-02T03:53:37Z</dcterms:modified>
</cp:coreProperties>
</file>